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9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6F062-6CED-4E09-9749-02E88E050022}" v="6" dt="2020-01-28T15:30:3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1871-897E-4C40-A07A-D07E07D51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AE7AC-7394-445E-A611-B97208332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0FF46-9B4B-4361-A587-68F2EC92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AE06-C605-4C74-AD61-BA581473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F6EAB-80AD-4A0E-86FD-062175B4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C29A-A192-40D9-B2C5-56C152B6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6CD83-2323-4844-BE86-330945FF2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0B5B-C1AD-4582-8E4C-9B0B397C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F889D-5621-4B93-8825-7119CCE7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B64FC-4ABB-4EC2-9EF8-0B610A21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9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F2D5A-E243-4EAA-9407-460F70896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653C5-ADA8-4C6D-A398-49DA30F0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B068-D826-431C-B9C5-95D142B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85AE2-600D-4E59-8AB4-402BED18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8C423-827D-46F3-8CA4-50018B3C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5554-0667-4684-AA6C-A9E7B6BA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32BBD-DC07-42C4-BF5C-6D1C8EB5A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E404D-017A-4ED4-8D35-E3525C07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5039B-EA92-4EEA-A140-E88556C6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D8B20-97EE-4674-8C11-C7BD688E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39FE-32A5-400E-BA15-DA752A59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36E37-86C0-4D01-932B-8864E46B2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7639E-1EAD-4EEA-8487-43D95928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9BB4A-3DDA-4879-964B-38CE9087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CCD7A-F24C-49E6-97A9-7034AD01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B0C7-02B2-4865-B34E-247DDC85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7AD5-8D37-4018-A984-C2AE1458C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6919-CA06-4081-90A6-6178CE46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BB91A-CF86-4DD9-B3D4-5ED5B015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1610C-0710-4299-AC1F-27514676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024A-3B76-4FE9-A5E0-AD940807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B90E-869E-4F95-805E-727AFB20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98F4F-0389-461C-820C-43364F9C2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BEB08-A74C-4B0E-A3CF-0791B7EF5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7E6DD-6B8D-472E-BE73-13F56CA99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CB429-CA57-422D-85DF-18C947813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57911-539F-4A2F-8EEA-D9C2B387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8B6E5-7DAB-4C48-8F7E-94B80278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811F6-28DD-4ED1-A690-D9770669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5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292C-97E2-4599-ABA7-92D85421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A0DE3-87C1-4613-A1C6-4F9E1A1E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830F2-201B-46DF-9AB4-7F31B5FA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FECE-0E7C-40CF-A925-D45EC541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89C04-791C-42FB-A443-2435DD88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898D3-B4B1-4401-8529-4CAA7CDF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14734-16FA-4DD4-99FA-1F3D5D81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1D48-FD6E-4AF7-95B3-93212CA1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93AD-53BB-46BF-8A21-116AFDC0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84FBC-49F8-4758-B04F-A5F2CC856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ED36B-FA8B-4F89-ACF9-5D55230C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B68F8-433F-45B8-BF60-2F8196A9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EA8BC-73CE-4100-8DEC-2B553B58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D336-A726-491A-82E1-816D4086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68988-94B1-4112-B3C9-123952581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69924-25E1-4435-BA21-E94BB2DCF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C4895-C493-48FA-8CDA-9A520737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4BCA4-943E-4071-90A9-8248C309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1A090-1B5A-431A-AB19-6D220DA8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BE80D-D80C-4597-B694-7074F9A4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CF1E-F58A-4EEA-8449-E7EB0289F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A6E9-DC9F-466A-A7D6-BF06C086D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59F8B-2D19-434D-8226-8D0AE12F34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DD459-1E11-4D3C-9FD8-13AE3F181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B365-F0AD-41F6-8570-DB29EA797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3CC6-6AA1-41D7-8669-58EB9ACF8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7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DDCC-8921-4BEB-9E5E-1ECC1765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9329-2365-47D6-B730-988CD2D95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your Surface have a 40% or greater charge? Check by clicking on the battery icon. Updates will not complete unless your Surface is charged at least 40%.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your device is charged enough, follow the directions in this PowerPoint to manually update.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your Surface is not charged, follow along and get as far as you can—then finish tonight after you charge.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Keeping your Surface charged is extremely important! All kinds of things start going wrong when you get down below 25%!</a:t>
            </a:r>
          </a:p>
        </p:txBody>
      </p:sp>
    </p:spTree>
    <p:extLst>
      <p:ext uri="{BB962C8B-B14F-4D97-AF65-F5344CB8AC3E}">
        <p14:creationId xmlns:p14="http://schemas.microsoft.com/office/powerpoint/2010/main" val="331557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93CB4-1431-4335-A9B0-5AC69DE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7586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to manually check for updates on your Surface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29F8BB-6395-4CC1-AA19-59D37E208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6360" cy="4351338"/>
          </a:xfrm>
        </p:spPr>
        <p:txBody>
          <a:bodyPr/>
          <a:lstStyle/>
          <a:p>
            <a:r>
              <a:rPr lang="en-US" dirty="0"/>
              <a:t>Type “updates” in the search bar</a:t>
            </a:r>
          </a:p>
          <a:p>
            <a:r>
              <a:rPr lang="en-US" dirty="0"/>
              <a:t>Click on “Check for updates.”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0911C-B750-405D-A855-7D0A70A70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4" y="626533"/>
            <a:ext cx="4297680" cy="48105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8BFA11-69F3-4995-818A-9C88AC8C1EC7}"/>
              </a:ext>
            </a:extLst>
          </p:cNvPr>
          <p:cNvCxnSpPr>
            <a:cxnSpLocks/>
          </p:cNvCxnSpPr>
          <p:nvPr/>
        </p:nvCxnSpPr>
        <p:spPr>
          <a:xfrm>
            <a:off x="1735667" y="2252133"/>
            <a:ext cx="5875866" cy="287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009DDD-3752-4591-82FD-65107CB403E9}"/>
              </a:ext>
            </a:extLst>
          </p:cNvPr>
          <p:cNvCxnSpPr>
            <a:cxnSpLocks/>
          </p:cNvCxnSpPr>
          <p:nvPr/>
        </p:nvCxnSpPr>
        <p:spPr>
          <a:xfrm flipV="1">
            <a:off x="5334000" y="1464733"/>
            <a:ext cx="2277533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5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78F3EF-ED15-4D10-BCEF-AF9AD716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Surface is probably not really up to date!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35086C-CCBC-4285-AE71-4B55F4568D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Surface looks like it is up to date, but it is NOT!</a:t>
            </a:r>
          </a:p>
          <a:p>
            <a:r>
              <a:rPr lang="en-US" dirty="0"/>
              <a:t>Always press “Check for updates” unless the date Last Checked is today or yesterday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BA68D5-2353-4002-AE2A-06BE032F38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20226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F6D9E-1004-45A2-B42C-1D101A54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692"/>
            <a:ext cx="5257800" cy="4351338"/>
          </a:xfrm>
        </p:spPr>
        <p:txBody>
          <a:bodyPr/>
          <a:lstStyle/>
          <a:p>
            <a:r>
              <a:rPr lang="en-US" dirty="0"/>
              <a:t>Follow the directions to download and install updates</a:t>
            </a:r>
          </a:p>
          <a:p>
            <a:r>
              <a:rPr lang="en-US" dirty="0"/>
              <a:t>Check in periodically to make sure process is happening</a:t>
            </a:r>
          </a:p>
          <a:p>
            <a:r>
              <a:rPr lang="en-US" dirty="0"/>
              <a:t>This will involve one or more restarts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91BBD-9371-43E4-A8D7-C6F251F1B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2"/>
          <a:stretch/>
        </p:blipFill>
        <p:spPr>
          <a:xfrm>
            <a:off x="6893561" y="538692"/>
            <a:ext cx="4714240" cy="47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5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29B51B-2118-451C-8397-D70341832F29}"/>
              </a:ext>
            </a:extLst>
          </p:cNvPr>
          <p:cNvSpPr txBox="1"/>
          <p:nvPr/>
        </p:nvSpPr>
        <p:spPr>
          <a:xfrm>
            <a:off x="668867" y="694267"/>
            <a:ext cx="57827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Make sure to restart properly!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Tap the Windows icon      then the power icon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Choose “Restart”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7288C-7D11-4ADD-8A0D-135B8FE03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 r="15084"/>
          <a:stretch/>
        </p:blipFill>
        <p:spPr>
          <a:xfrm>
            <a:off x="6639163" y="694267"/>
            <a:ext cx="4435237" cy="5045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7CD99-C083-4DE9-97E2-5ED5A1B6B788}"/>
              </a:ext>
            </a:extLst>
          </p:cNvPr>
          <p:cNvSpPr txBox="1"/>
          <p:nvPr/>
        </p:nvSpPr>
        <p:spPr>
          <a:xfrm>
            <a:off x="668868" y="3056467"/>
            <a:ext cx="554566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the way you should restart the Surface every single night. Restarting properly one or more times a day </a:t>
            </a:r>
            <a:r>
              <a:rPr lang="en-US" sz="2800"/>
              <a:t>will help ensure </a:t>
            </a:r>
            <a:r>
              <a:rPr lang="en-US" sz="2800" dirty="0"/>
              <a:t>that your Updates are downloading and installing automatically.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63293D-1B0D-4DCB-9FDE-04A09B2EF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47" y="1375542"/>
            <a:ext cx="428625" cy="323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24F3B3-D6E7-46E5-8F80-ED9CF04B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87" y="1802262"/>
            <a:ext cx="3524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C1186B4EE8F48BEC40B9357336196" ma:contentTypeVersion="27" ma:contentTypeDescription="Create a new document." ma:contentTypeScope="" ma:versionID="4047ef568cb59200a7d89034824a7ef2">
  <xsd:schema xmlns:xsd="http://www.w3.org/2001/XMLSchema" xmlns:xs="http://www.w3.org/2001/XMLSchema" xmlns:p="http://schemas.microsoft.com/office/2006/metadata/properties" xmlns:ns3="c94b7292-0c3f-44dd-a171-ee364e716e4f" xmlns:ns4="222bef79-5c59-4fc0-bc91-f895ecd5ec20" targetNamespace="http://schemas.microsoft.com/office/2006/metadata/properties" ma:root="true" ma:fieldsID="b645ebffc6f34798e0165c86a8e156f1" ns3:_="" ns4:_="">
    <xsd:import namespace="c94b7292-0c3f-44dd-a171-ee364e716e4f"/>
    <xsd:import namespace="222bef79-5c59-4fc0-bc91-f895ecd5ec20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Template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b7292-0c3f-44dd-a171-ee364e716e4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bef79-5c59-4fc0-bc91-f895ecd5ec2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c94b7292-0c3f-44dd-a171-ee364e716e4f" xsi:nil="true"/>
    <CultureName xmlns="c94b7292-0c3f-44dd-a171-ee364e716e4f" xsi:nil="true"/>
    <Invited_Students xmlns="c94b7292-0c3f-44dd-a171-ee364e716e4f" xsi:nil="true"/>
    <Teachers xmlns="c94b7292-0c3f-44dd-a171-ee364e716e4f">
      <UserInfo>
        <DisplayName/>
        <AccountId xsi:nil="true"/>
        <AccountType/>
      </UserInfo>
    </Teachers>
    <Student_Groups xmlns="c94b7292-0c3f-44dd-a171-ee364e716e4f">
      <UserInfo>
        <DisplayName/>
        <AccountId xsi:nil="true"/>
        <AccountType/>
      </UserInfo>
    </Student_Groups>
    <Invited_Teachers xmlns="c94b7292-0c3f-44dd-a171-ee364e716e4f" xsi:nil="true"/>
    <Is_Collaboration_Space_Locked xmlns="c94b7292-0c3f-44dd-a171-ee364e716e4f" xsi:nil="true"/>
    <Has_Teacher_Only_SectionGroup xmlns="c94b7292-0c3f-44dd-a171-ee364e716e4f" xsi:nil="true"/>
    <Owner xmlns="c94b7292-0c3f-44dd-a171-ee364e716e4f">
      <UserInfo>
        <DisplayName/>
        <AccountId xsi:nil="true"/>
        <AccountType/>
      </UserInfo>
    </Owner>
    <NotebookType xmlns="c94b7292-0c3f-44dd-a171-ee364e716e4f" xsi:nil="true"/>
    <FolderType xmlns="c94b7292-0c3f-44dd-a171-ee364e716e4f" xsi:nil="true"/>
    <DefaultSectionNames xmlns="c94b7292-0c3f-44dd-a171-ee364e716e4f" xsi:nil="true"/>
    <Self_Registration_Enabled xmlns="c94b7292-0c3f-44dd-a171-ee364e716e4f" xsi:nil="true"/>
    <Students xmlns="c94b7292-0c3f-44dd-a171-ee364e716e4f">
      <UserInfo>
        <DisplayName/>
        <AccountId xsi:nil="true"/>
        <AccountType/>
      </UserInfo>
    </Students>
    <AppVersion xmlns="c94b7292-0c3f-44dd-a171-ee364e716e4f" xsi:nil="true"/>
  </documentManagement>
</p:properties>
</file>

<file path=customXml/itemProps1.xml><?xml version="1.0" encoding="utf-8"?>
<ds:datastoreItem xmlns:ds="http://schemas.openxmlformats.org/officeDocument/2006/customXml" ds:itemID="{B6FE7B98-4067-4A4F-963E-C6955FF1B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4b7292-0c3f-44dd-a171-ee364e716e4f"/>
    <ds:schemaRef ds:uri="222bef79-5c59-4fc0-bc91-f895ecd5ec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D81C3B-9C22-49FB-B164-B25CDEE96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B89E6-AFA4-459B-82DC-212ED6BC986C}">
  <ds:schemaRefs>
    <ds:schemaRef ds:uri="http://schemas.microsoft.com/office/2006/metadata/properties"/>
    <ds:schemaRef ds:uri="http://schemas.microsoft.com/office/infopath/2007/PartnerControls"/>
    <ds:schemaRef ds:uri="c94b7292-0c3f-44dd-a171-ee364e716e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239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Updating your Surface</vt:lpstr>
      <vt:lpstr>How to manually check for updates on your Surface 3</vt:lpstr>
      <vt:lpstr>Your Surface is probably not really up to date!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manually check for updates on your Surface 3</dc:title>
  <dc:creator>Deininger, Mary</dc:creator>
  <cp:lastModifiedBy>Deal, Amy</cp:lastModifiedBy>
  <cp:revision>4</cp:revision>
  <dcterms:created xsi:type="dcterms:W3CDTF">2019-08-27T17:38:36Z</dcterms:created>
  <dcterms:modified xsi:type="dcterms:W3CDTF">2020-02-12T15:04:36Z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deininger@fultonschools.org</vt:lpwstr>
  </property>
  <property fmtid="{D5CDD505-2E9C-101B-9397-08002B2CF9AE}" pid="5" name="MSIP_Label_0ee3c538-ec52-435f-ae58-017644bd9513_SetDate">
    <vt:lpwstr>2019-08-27T20:50:02.9223424Z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0x0101002B8C1186B4EE8F48BEC40B9357336196</vt:lpwstr>
  </property>
</Properties>
</file>